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6471F7A-78F2-4342-A9D7-54588082A28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7753B51-0776-4A2B-85E4-9FBD35C93AF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Group 2"/>
          <p:cNvGraphicFramePr>
            <a:graphicFrameLocks noGrp="1"/>
          </p:cNvGraphicFramePr>
          <p:nvPr/>
        </p:nvGraphicFramePr>
        <p:xfrm>
          <a:off x="228600" y="990599"/>
          <a:ext cx="8762998" cy="5779097"/>
        </p:xfrm>
        <a:graphic>
          <a:graphicData uri="http://schemas.openxmlformats.org/drawingml/2006/table">
            <a:tbl>
              <a:tblPr/>
              <a:tblGrid>
                <a:gridCol w="1738048"/>
                <a:gridCol w="1767152"/>
                <a:gridCol w="2667000"/>
                <a:gridCol w="2590798"/>
              </a:tblGrid>
              <a:tr h="27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METHOD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RATIONALE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STRENGTHS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WEAKNESSES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Positional and Postural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Misalignment creates joint and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connective tissue stress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~Assesses muscle imbalance and tightness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~Positional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dyskinesia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demonstrated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~Difficult to assess anomalies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~Alignment doesn’t correlate     with kinetic disturbance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~Doesn’t identify unstable joints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1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ROM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~Altered instantaneous axis of rotation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~Easy to implement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~Quick screen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~Demonstrative to patient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~Assesses quantity but not quality of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~Global, not-specific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2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Reactive Muscle Testing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(Active MMT, Passive Reflex Testing)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~Mechanoreceptor dysfunction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~Neurological  indicator of joint stress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~Indicates neurological dysfunction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~Very demonstrative to patient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~Secondary indicator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~Poor validity and reliability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~Can’t gauge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prognosis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~Highly skill dependent with q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uestionable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accuracy and reliability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3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Motion Palpation (Joint Play Testing)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~Connective, muscular, and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articular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tissue restrictions prevent normal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arthokinematics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~Primary indicator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assess quality of motion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differentiate between acute and chronic conditions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identify unstable joints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monitor progress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offer prognosis information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~Labor intensive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~Highly skill dependent requiring extensive practice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~Modest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 o good intra-examiner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reliability; fair to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moderate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inter-examiner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reliability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~Best used in combination with other exam methods rather than as a stand-alone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56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Provocative Testing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~Pain on testing indicates tissue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irritation or inflammation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~Most literature evidence support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~Demonstrative to patient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~Can be integrated with orthopedic exam (overpressure) and joint play end feel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analysis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~Narrow scope of assessment (pain only)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35" name="Rectangle 39"/>
          <p:cNvSpPr>
            <a:spLocks noChangeArrowheads="1"/>
          </p:cNvSpPr>
          <p:nvPr/>
        </p:nvSpPr>
        <p:spPr bwMode="auto">
          <a:xfrm>
            <a:off x="990600" y="152400"/>
            <a:ext cx="7239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rgbClr val="FF6600"/>
                </a:solidFill>
              </a:rPr>
              <a:t>FUNCTIONAL JOINT EXAMINATION METHODS</a:t>
            </a:r>
          </a:p>
          <a:p>
            <a:pPr algn="ctr" eaLnBrk="1" hangingPunct="1"/>
            <a:r>
              <a:rPr lang="en-US" b="1" dirty="0">
                <a:solidFill>
                  <a:srgbClr val="FF6600"/>
                </a:solidFill>
              </a:rPr>
              <a:t>(Order of Least to Most Invasive)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</TotalTime>
  <Words>266</Words>
  <Application>Microsoft Office PowerPoint</Application>
  <PresentationFormat>On-screen Show (4:3)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Technic</vt:lpstr>
      <vt:lpstr>Slide 1</vt:lpstr>
    </vt:vector>
  </TitlesOfParts>
  <Company>Raritan Valley Community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Graber</dc:creator>
  <cp:lastModifiedBy>Graber</cp:lastModifiedBy>
  <cp:revision>8</cp:revision>
  <dcterms:created xsi:type="dcterms:W3CDTF">2019-03-13T19:28:30Z</dcterms:created>
  <dcterms:modified xsi:type="dcterms:W3CDTF">2019-03-13T19:37:43Z</dcterms:modified>
</cp:coreProperties>
</file>